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DDD9"/>
    <a:srgbClr val="575756"/>
    <a:srgbClr val="006450"/>
    <a:srgbClr val="C0CBC8"/>
    <a:srgbClr val="DADADA"/>
    <a:srgbClr val="5A857A"/>
    <a:srgbClr val="77958D"/>
    <a:srgbClr val="B9E5BC"/>
    <a:srgbClr val="CDD3DD"/>
    <a:srgbClr val="7FD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586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2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02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94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77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131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99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02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61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774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88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13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723" y="603259"/>
            <a:ext cx="6224555" cy="5651482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1296000" y="477000"/>
            <a:ext cx="6552000" cy="59040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979236"/>
              </p:ext>
            </p:extLst>
          </p:nvPr>
        </p:nvGraphicFramePr>
        <p:xfrm>
          <a:off x="380163" y="602948"/>
          <a:ext cx="3568686" cy="20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686"/>
                <a:gridCol w="792000"/>
                <a:gridCol w="576000"/>
                <a:gridCol w="828000"/>
              </a:tblGrid>
              <a:tr h="345600">
                <a:tc gridSpan="4">
                  <a:txBody>
                    <a:bodyPr/>
                    <a:lstStyle/>
                    <a:p>
                      <a:r>
                        <a:rPr lang="de-DE" sz="1200" dirty="0" smtClean="0"/>
                        <a:t>Risiken</a:t>
                      </a:r>
                      <a:r>
                        <a:rPr lang="de-DE" sz="1200" baseline="0" dirty="0" smtClean="0"/>
                        <a:t> beherrschen</a:t>
                      </a:r>
                      <a:endParaRPr lang="de-DE" sz="12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4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Ziel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Kennzahl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Vorgabe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Maßnahmen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spc="-20" baseline="0" dirty="0"/>
                    </a:p>
                  </a:txBody>
                  <a:tcPr marL="18000" marR="18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endParaRPr lang="de-DE" sz="900" spc="-20" baseline="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spc="-20" baseline="0" dirty="0" smtClean="0"/>
                    </a:p>
                  </a:txBody>
                  <a:tcPr marL="18000" marR="18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18000" marR="18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18000" marR="18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66134"/>
              </p:ext>
            </p:extLst>
          </p:nvPr>
        </p:nvGraphicFramePr>
        <p:xfrm>
          <a:off x="5221055" y="602948"/>
          <a:ext cx="3568686" cy="20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686"/>
                <a:gridCol w="792000"/>
                <a:gridCol w="576000"/>
                <a:gridCol w="828000"/>
              </a:tblGrid>
              <a:tr h="345600">
                <a:tc gridSpan="4">
                  <a:txBody>
                    <a:bodyPr/>
                    <a:lstStyle/>
                    <a:p>
                      <a:r>
                        <a:rPr lang="de-DE" sz="1200" dirty="0" smtClean="0"/>
                        <a:t>Alleinstellung vermitteln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4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Ziel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Kennzahl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Vorgabe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Maßnahmen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406193"/>
              </p:ext>
            </p:extLst>
          </p:nvPr>
        </p:nvGraphicFramePr>
        <p:xfrm>
          <a:off x="380163" y="4154001"/>
          <a:ext cx="3568686" cy="20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686"/>
                <a:gridCol w="792000"/>
                <a:gridCol w="576000"/>
                <a:gridCol w="828000"/>
              </a:tblGrid>
              <a:tr h="345600">
                <a:tc gridSpan="4">
                  <a:txBody>
                    <a:bodyPr/>
                    <a:lstStyle/>
                    <a:p>
                      <a:r>
                        <a:rPr lang="de-DE" sz="1200" dirty="0" smtClean="0"/>
                        <a:t>Imitation unterdrücken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4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Ziel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Kennzahl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Vorgabe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Maßnahmen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spc="-2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13563"/>
              </p:ext>
            </p:extLst>
          </p:nvPr>
        </p:nvGraphicFramePr>
        <p:xfrm>
          <a:off x="5221055" y="4154001"/>
          <a:ext cx="3568686" cy="20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686"/>
                <a:gridCol w="792000"/>
                <a:gridCol w="576000"/>
                <a:gridCol w="828000"/>
              </a:tblGrid>
              <a:tr h="345600">
                <a:tc gridSpan="4">
                  <a:txBody>
                    <a:bodyPr/>
                    <a:lstStyle/>
                    <a:p>
                      <a:r>
                        <a:rPr lang="de-DE" sz="1200" dirty="0" smtClean="0"/>
                        <a:t>Marktposition gestalten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4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rgbClr val="637393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Ziel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Kennzahl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Vorgabe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 smtClean="0">
                          <a:solidFill>
                            <a:schemeClr val="bg1"/>
                          </a:solidFill>
                        </a:rPr>
                        <a:t>Maßnahmen</a:t>
                      </a:r>
                      <a:endParaRPr lang="de-DE" sz="105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anchor="ctr"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58D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spc="-2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spc="-20" baseline="0" dirty="0" smtClean="0"/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spc="-2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Flussdiagramm: Prozess 18"/>
          <p:cNvSpPr/>
          <p:nvPr/>
        </p:nvSpPr>
        <p:spPr bwMode="auto">
          <a:xfrm>
            <a:off x="4068000" y="2925000"/>
            <a:ext cx="1008000" cy="1008000"/>
          </a:xfrm>
          <a:prstGeom prst="flowChartProcess">
            <a:avLst/>
          </a:prstGeom>
          <a:solidFill>
            <a:srgbClr val="D4DDD9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5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360°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IP-Strategie</a:t>
            </a:r>
            <a:endParaRPr kumimoji="0" lang="de-DE" sz="15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</Words>
  <Application>Microsoft Office PowerPoint</Application>
  <PresentationFormat>Bildschirmpräsentation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Larissa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Theo Grünewald</dc:creator>
  <cp:lastModifiedBy>Theo Grünewald</cp:lastModifiedBy>
  <cp:revision>55</cp:revision>
  <cp:lastPrinted>2016-03-16T13:50:21Z</cp:lastPrinted>
  <dcterms:created xsi:type="dcterms:W3CDTF">2016-02-11T13:24:59Z</dcterms:created>
  <dcterms:modified xsi:type="dcterms:W3CDTF">2016-06-24T09:16:41Z</dcterms:modified>
</cp:coreProperties>
</file>